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415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43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659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6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871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966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533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3621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751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861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9005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0E5C7-A269-4494-B5F7-6A0CA58CF1A9}" type="datetimeFigureOut">
              <a:rPr lang="sl-SI" smtClean="0"/>
              <a:t>20.8.2014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14AFD-9019-4497-92EF-56FB46A819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299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5" y="332656"/>
            <a:ext cx="10864321" cy="6084000"/>
          </a:xfrm>
          <a:prstGeom prst="rect">
            <a:avLst/>
          </a:prstGeom>
        </p:spPr>
      </p:pic>
      <p:pic>
        <p:nvPicPr>
          <p:cNvPr id="1027" name="Slika 1" descr="Opis: GSD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4509120"/>
            <a:ext cx="2266969" cy="13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3419872" y="5373216"/>
            <a:ext cx="53319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400" i="1" dirty="0" smtClean="0">
                <a:latin typeface="Bodoni MT" panose="02070603080606020203" pitchFamily="18" charset="0"/>
              </a:rPr>
              <a:t>Glasbena šola Domžale</a:t>
            </a:r>
            <a:endParaRPr lang="sl-SI" sz="4400" i="1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46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</Words>
  <Application>Microsoft Office PowerPoint</Application>
  <PresentationFormat>Diaprojekcija na zaslonu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2" baseType="lpstr">
      <vt:lpstr>Officeova tema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Andreja</dc:creator>
  <cp:lastModifiedBy>Andreja</cp:lastModifiedBy>
  <cp:revision>2</cp:revision>
  <dcterms:created xsi:type="dcterms:W3CDTF">2014-08-20T04:48:40Z</dcterms:created>
  <dcterms:modified xsi:type="dcterms:W3CDTF">2014-08-20T05:02:11Z</dcterms:modified>
</cp:coreProperties>
</file>